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0"/>
  </p:notesMasterIdLst>
  <p:handoutMasterIdLst>
    <p:handoutMasterId r:id="rId21"/>
  </p:handoutMasterIdLst>
  <p:sldIdLst>
    <p:sldId id="306" r:id="rId5"/>
    <p:sldId id="307" r:id="rId6"/>
    <p:sldId id="308" r:id="rId7"/>
    <p:sldId id="315" r:id="rId8"/>
    <p:sldId id="309" r:id="rId9"/>
    <p:sldId id="316" r:id="rId10"/>
    <p:sldId id="294" r:id="rId11"/>
    <p:sldId id="295" r:id="rId12"/>
    <p:sldId id="310" r:id="rId13"/>
    <p:sldId id="313" r:id="rId14"/>
    <p:sldId id="303" r:id="rId15"/>
    <p:sldId id="304" r:id="rId16"/>
    <p:sldId id="314" r:id="rId17"/>
    <p:sldId id="311" r:id="rId18"/>
    <p:sldId id="31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967" autoAdjust="0"/>
  </p:normalViewPr>
  <p:slideViewPr>
    <p:cSldViewPr snapToGrid="0">
      <p:cViewPr>
        <p:scale>
          <a:sx n="75" d="100"/>
          <a:sy n="75" d="100"/>
        </p:scale>
        <p:origin x="1950" y="858"/>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082"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2857-49A9-B16D-F2D7B05008EC}"/>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2857-49A9-B16D-F2D7B05008EC}"/>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2857-49A9-B16D-F2D7B05008EC}"/>
            </c:ext>
          </c:extLst>
        </c:ser>
        <c:dLbls>
          <c:showLegendKey val="0"/>
          <c:showVal val="0"/>
          <c:showCatName val="0"/>
          <c:showSerName val="0"/>
          <c:showPercent val="0"/>
          <c:showBubbleSize val="0"/>
        </c:dLbls>
        <c:gapWidth val="219"/>
        <c:overlap val="-27"/>
        <c:axId val="204069504"/>
        <c:axId val="32834704"/>
      </c:barChart>
      <c:catAx>
        <c:axId val="204069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2834704"/>
        <c:crosses val="autoZero"/>
        <c:auto val="1"/>
        <c:lblAlgn val="ctr"/>
        <c:lblOffset val="100"/>
        <c:noMultiLvlLbl val="0"/>
      </c:catAx>
      <c:valAx>
        <c:axId val="328347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40695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 Id="rId4" Type="http://schemas.openxmlformats.org/officeDocument/2006/relationships/image" Target="../media/image9.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 Id="rId4" Type="http://schemas.openxmlformats.org/officeDocument/2006/relationships/image" Target="../media/image9.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30326" custScaleY="146617"/>
      <dgm:spPr>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44680">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30326" custScaleY="146617" custLinFactNeighborX="3682" custLinFactNeighborY="846"/>
      <dgm:spPr>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44680">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30326" custScaleY="146617" custLinFactNeighborX="2791" custLinFactNeighborY="846"/>
      <dgm:spPr>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44680">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30326" custScaleY="146617"/>
      <dgm:spPr>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44680">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05/8/colors/accent1_2" csCatId="accent1" phldr="1"/>
      <dgm:spPr/>
      <dgm:t>
        <a:bodyPr/>
        <a:lstStyle/>
        <a:p>
          <a:endParaRPr lang="en-US"/>
        </a:p>
      </dgm:t>
    </dgm:pt>
    <dgm:pt modelId="{AACEAFD5-63CF-4AFC-B46F-BE086C5D447C}">
      <dgm:prSet phldrT="[Text]"/>
      <dgm:spPr/>
      <dgm:t>
        <a:bodyPr/>
        <a:lstStyle/>
        <a:p>
          <a:r>
            <a:rPr lang="en-US" b="1"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dgm:t>
        <a:bodyPr/>
        <a:lstStyle/>
        <a:p>
          <a:r>
            <a:rPr lang="en-US" b="1"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dgm:t>
        <a:bodyPr/>
        <a:lstStyle/>
        <a:p>
          <a:r>
            <a:rPr lang="en-US" b="1"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dgm:t>
        <a:bodyPr/>
        <a:lstStyle/>
        <a:p>
          <a:r>
            <a:rPr lang="en-US" b="1"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dgm:t>
        <a:bodyPr/>
        <a:lstStyle/>
        <a:p>
          <a:r>
            <a:rPr lang="en-US" b="1"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94950" y="460948"/>
          <a:ext cx="2194559" cy="2468883"/>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62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624" y="3081438"/>
        <a:ext cx="2379213" cy="487349"/>
      </dsp:txXfrm>
    </dsp:sp>
    <dsp:sp modelId="{7D166BBB-55AF-452C-B9A0-94A1EE55FF4F}">
      <dsp:nvSpPr>
        <dsp:cNvPr id="0" name=""/>
        <dsp:cNvSpPr/>
      </dsp:nvSpPr>
      <dsp:spPr>
        <a:xfrm>
          <a:off x="262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2952527" y="475194"/>
          <a:ext cx="2194559" cy="2468883"/>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279819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798199" y="3081438"/>
        <a:ext cx="2379213" cy="487349"/>
      </dsp:txXfrm>
    </dsp:sp>
    <dsp:sp modelId="{1223E777-77CB-4A9A-BF21-12B513842696}">
      <dsp:nvSpPr>
        <dsp:cNvPr id="0" name=""/>
        <dsp:cNvSpPr/>
      </dsp:nvSpPr>
      <dsp:spPr>
        <a:xfrm>
          <a:off x="279819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5733099" y="475194"/>
          <a:ext cx="2194559" cy="2468883"/>
        </a:xfrm>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59377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5593774" y="3081438"/>
        <a:ext cx="2379213" cy="487349"/>
      </dsp:txXfrm>
    </dsp:sp>
    <dsp:sp modelId="{EE420F84-477D-4635-BEF8-66426E9A259D}">
      <dsp:nvSpPr>
        <dsp:cNvPr id="0" name=""/>
        <dsp:cNvSpPr/>
      </dsp:nvSpPr>
      <dsp:spPr>
        <a:xfrm>
          <a:off x="559377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8481676" y="460948"/>
          <a:ext cx="2194559" cy="2468883"/>
        </a:xfrm>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38934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8389349" y="3081438"/>
        <a:ext cx="2379213" cy="487349"/>
      </dsp:txXfrm>
    </dsp:sp>
    <dsp:sp modelId="{5A7600AF-A34B-4D03-B3D6-B3C760AE8E06}">
      <dsp:nvSpPr>
        <dsp:cNvPr id="0" name=""/>
        <dsp:cNvSpPr/>
      </dsp:nvSpPr>
      <dsp:spPr>
        <a:xfrm>
          <a:off x="838934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804747"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2053" y="2583815"/>
          <a:ext cx="2189894" cy="596265"/>
        </a:xfrm>
        <a:prstGeom prst="homePlate">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2053" y="2583815"/>
        <a:ext cx="2115361" cy="596265"/>
      </dsp:txXfrm>
    </dsp:sp>
    <dsp:sp modelId="{810D7AA7-A541-4507-BE7F-36CCF210089F}">
      <dsp:nvSpPr>
        <dsp:cNvPr id="0" name=""/>
        <dsp:cNvSpPr/>
      </dsp:nvSpPr>
      <dsp:spPr>
        <a:xfrm>
          <a:off x="177245" y="900134"/>
          <a:ext cx="1778194" cy="1578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177245" y="900134"/>
        <a:ext cx="1778194" cy="1578565"/>
      </dsp:txXfrm>
    </dsp:sp>
    <dsp:sp modelId="{E41E7729-FD3F-426D-804C-45BD60BD762D}">
      <dsp:nvSpPr>
        <dsp:cNvPr id="0" name=""/>
        <dsp:cNvSpPr/>
      </dsp:nvSpPr>
      <dsp:spPr>
        <a:xfrm rot="5400000">
          <a:off x="1275651"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2082453" y="2583815"/>
          <a:ext cx="2189894" cy="596265"/>
        </a:xfrm>
        <a:prstGeom prst="chevron">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2231519" y="2583815"/>
        <a:ext cx="1891762" cy="596265"/>
      </dsp:txXfrm>
    </dsp:sp>
    <dsp:sp modelId="{5E07F9E4-149C-4A89-848F-4ABDD305F0C5}">
      <dsp:nvSpPr>
        <dsp:cNvPr id="0" name=""/>
        <dsp:cNvSpPr/>
      </dsp:nvSpPr>
      <dsp:spPr>
        <a:xfrm>
          <a:off x="2257644" y="900134"/>
          <a:ext cx="1778194" cy="1578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2257644" y="900134"/>
        <a:ext cx="1778194" cy="1578565"/>
      </dsp:txXfrm>
    </dsp:sp>
    <dsp:sp modelId="{473F2067-7126-4D56-A328-5A8CFD3D8D52}">
      <dsp:nvSpPr>
        <dsp:cNvPr id="0" name=""/>
        <dsp:cNvSpPr/>
      </dsp:nvSpPr>
      <dsp:spPr>
        <a:xfrm rot="5400000">
          <a:off x="3356051"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4162852" y="2583815"/>
          <a:ext cx="2189894" cy="596265"/>
        </a:xfrm>
        <a:prstGeom prst="chevron">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4311918" y="2583815"/>
        <a:ext cx="1891762" cy="596265"/>
      </dsp:txXfrm>
    </dsp:sp>
    <dsp:sp modelId="{FD7B29F2-0D66-4B4B-BC8A-82DA23575305}">
      <dsp:nvSpPr>
        <dsp:cNvPr id="0" name=""/>
        <dsp:cNvSpPr/>
      </dsp:nvSpPr>
      <dsp:spPr>
        <a:xfrm>
          <a:off x="4338044" y="900134"/>
          <a:ext cx="1778194" cy="1578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4338044" y="900134"/>
        <a:ext cx="1778194" cy="1578565"/>
      </dsp:txXfrm>
    </dsp:sp>
    <dsp:sp modelId="{2377F551-4CF6-4656-B644-60A7FC1B0F64}">
      <dsp:nvSpPr>
        <dsp:cNvPr id="0" name=""/>
        <dsp:cNvSpPr/>
      </dsp:nvSpPr>
      <dsp:spPr>
        <a:xfrm rot="5400000">
          <a:off x="5436450"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6243252" y="2583815"/>
          <a:ext cx="2189894" cy="596265"/>
        </a:xfrm>
        <a:prstGeom prst="chevron">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6392318" y="2583815"/>
        <a:ext cx="1891762" cy="596265"/>
      </dsp:txXfrm>
    </dsp:sp>
    <dsp:sp modelId="{1F1B09A6-DA7E-41D1-B8A6-E3B6E775E5C1}">
      <dsp:nvSpPr>
        <dsp:cNvPr id="0" name=""/>
        <dsp:cNvSpPr/>
      </dsp:nvSpPr>
      <dsp:spPr>
        <a:xfrm>
          <a:off x="6418443" y="900134"/>
          <a:ext cx="1778194" cy="1578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6418443" y="900134"/>
        <a:ext cx="1778194" cy="1578565"/>
      </dsp:txXfrm>
    </dsp:sp>
    <dsp:sp modelId="{E2C584B7-5B6E-4F6E-A7B8-E679FEF7BC4D}">
      <dsp:nvSpPr>
        <dsp:cNvPr id="0" name=""/>
        <dsp:cNvSpPr/>
      </dsp:nvSpPr>
      <dsp:spPr>
        <a:xfrm rot="5400000">
          <a:off x="7516850"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8323651" y="2583815"/>
          <a:ext cx="2189894" cy="596265"/>
        </a:xfrm>
        <a:prstGeom prst="chevron">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8472717" y="2583815"/>
        <a:ext cx="1891762" cy="596265"/>
      </dsp:txXfrm>
    </dsp:sp>
    <dsp:sp modelId="{B73D2BBA-574C-491E-A31C-8B6EA5CC871A}">
      <dsp:nvSpPr>
        <dsp:cNvPr id="0" name=""/>
        <dsp:cNvSpPr/>
      </dsp:nvSpPr>
      <dsp:spPr>
        <a:xfrm>
          <a:off x="8498843" y="900134"/>
          <a:ext cx="1778194" cy="11789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8498843" y="900134"/>
        <a:ext cx="1778194" cy="1178931"/>
      </dsp:txXfrm>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E99E25-5B65-D93A-3010-8B947D67E6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DAEB28A-33CC-6CF5-1214-F2C3205F6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888634-FBA9-41D6-8B35-EE3A7D816B7C}" type="datetimeFigureOut">
              <a:rPr lang="en-US" smtClean="0"/>
              <a:t>10/6/2023</a:t>
            </a:fld>
            <a:endParaRPr lang="en-US"/>
          </a:p>
        </p:txBody>
      </p:sp>
      <p:sp>
        <p:nvSpPr>
          <p:cNvPr id="4" name="Footer Placeholder 3">
            <a:extLst>
              <a:ext uri="{FF2B5EF4-FFF2-40B4-BE49-F238E27FC236}">
                <a16:creationId xmlns:a16="http://schemas.microsoft.com/office/drawing/2014/main" id="{43D63414-6160-FF79-B3F6-CD615625C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583E93F-BDEC-C5F7-2553-8324882C41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7C78D2-97D1-4B37-BDD1-08A09BD4CA99}" type="slidenum">
              <a:rPr lang="en-US" smtClean="0"/>
              <a:t>‹#›</a:t>
            </a:fld>
            <a:endParaRPr lang="en-US"/>
          </a:p>
        </p:txBody>
      </p:sp>
    </p:spTree>
    <p:extLst>
      <p:ext uri="{BB962C8B-B14F-4D97-AF65-F5344CB8AC3E}">
        <p14:creationId xmlns:p14="http://schemas.microsoft.com/office/powerpoint/2010/main" val="23691359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sv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10/6/2023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122363"/>
            <a:ext cx="9144000" cy="2387600"/>
          </a:xfrm>
        </p:spPr>
        <p:txBody>
          <a:bodyPr anchor="b"/>
          <a:lstStyle>
            <a:lvl1pPr algn="l">
              <a:defRPr sz="6000" b="1" i="0" cap="all" baseline="0"/>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4000" y="3602038"/>
            <a:ext cx="9144000" cy="502823"/>
          </a:xfrm>
        </p:spPr>
        <p:txBody>
          <a:bodyPr anchor="ctr" anchorCtr="0">
            <a:no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11" name="Straight Connector 10">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25369"/>
            <a:ext cx="10515600" cy="1325563"/>
          </a:xfrm>
        </p:spPr>
        <p:txBody>
          <a:bodyPr/>
          <a:lstStyle>
            <a:lvl1pPr>
              <a:defRPr sz="5400"/>
            </a:lvl1pPr>
          </a:lstStyle>
          <a:p>
            <a:r>
              <a:rPr lang="en-US" dirty="0"/>
              <a:t>Click to add title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987825"/>
            <a:ext cx="4553712" cy="517249"/>
          </a:xfrm>
        </p:spPr>
        <p:txBody>
          <a:bodyPr anchor="ctr" anchorCtr="0">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84977"/>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6784848" y="1987825"/>
            <a:ext cx="4553712" cy="517249"/>
          </a:xfrm>
        </p:spPr>
        <p:txBody>
          <a:bodyPr anchor="ctr" anchorCtr="0">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84848" y="2584977"/>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3 Column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15430"/>
            <a:ext cx="9486246" cy="1325563"/>
          </a:xfrm>
        </p:spPr>
        <p:txBody>
          <a:bodyPr/>
          <a:lstStyle>
            <a:lvl1pPr>
              <a:defRPr sz="5400"/>
            </a:lvl1pPr>
          </a:lstStyle>
          <a:p>
            <a:r>
              <a:rPr lang="en-US" dirty="0"/>
              <a:t>Click to add title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838739"/>
            <a:ext cx="2834640" cy="666336"/>
          </a:xfrm>
        </p:spPr>
        <p:txBody>
          <a:bodyPr anchor="ctr">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64709"/>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4983480" y="1838739"/>
            <a:ext cx="2834640" cy="666336"/>
          </a:xfrm>
        </p:spPr>
        <p:txBody>
          <a:bodyPr anchor="ctr">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4983480" y="2564709"/>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hasCustomPrompt="1"/>
          </p:nvPr>
        </p:nvSpPr>
        <p:spPr>
          <a:xfrm>
            <a:off x="8531352" y="1838739"/>
            <a:ext cx="2834640" cy="666336"/>
          </a:xfrm>
        </p:spPr>
        <p:txBody>
          <a:bodyPr anchor="ctr" anchorCtr="0">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hasCustomPrompt="1"/>
          </p:nvPr>
        </p:nvSpPr>
        <p:spPr>
          <a:xfrm>
            <a:off x="8531352" y="2564709"/>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s,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251719" y="136525"/>
            <a:ext cx="4987412" cy="1555115"/>
          </a:xfrm>
        </p:spPr>
        <p:txBody>
          <a:bodyPr anchor="b"/>
          <a:lstStyle>
            <a:lvl1pPr algn="l">
              <a:defRPr sz="4000" b="0" i="0" cap="none" baseline="0"/>
            </a:lvl1pPr>
          </a:lstStyle>
          <a:p>
            <a:r>
              <a:rPr lang="en-US" dirty="0"/>
              <a:t>Click to add title</a:t>
            </a:r>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251717" y="1801368"/>
            <a:ext cx="4987412"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hasCustomPrompt="1"/>
          </p:nvPr>
        </p:nvSpPr>
        <p:spPr>
          <a:xfrm>
            <a:off x="283464" y="301752"/>
            <a:ext cx="2459736" cy="2505456"/>
          </a:xfrm>
        </p:spPr>
        <p:txBody>
          <a:bodyPr tIns="548640" anchor="t" anchorCtr="0">
            <a:normAutofit/>
          </a:bodyPr>
          <a:lstStyle>
            <a:lvl1pPr algn="ctr">
              <a:buNone/>
              <a:defRPr sz="1600">
                <a:solidFill>
                  <a:schemeClr val="bg1"/>
                </a:solidFill>
              </a:defRPr>
            </a:lvl1pPr>
          </a:lstStyle>
          <a:p>
            <a:r>
              <a:rPr lang="en-US" dirty="0"/>
              <a:t>Click to add picture</a:t>
            </a:r>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hasCustomPrompt="1"/>
          </p:nvPr>
        </p:nvSpPr>
        <p:spPr>
          <a:xfrm>
            <a:off x="3044952" y="301752"/>
            <a:ext cx="2459736" cy="2505456"/>
          </a:xfrm>
        </p:spPr>
        <p:txBody>
          <a:bodyPr tIns="548640" anchor="t" anchorCtr="0">
            <a:normAutofit/>
          </a:bodyPr>
          <a:lstStyle>
            <a:lvl1pPr algn="ctr">
              <a:buNone/>
              <a:defRPr sz="1600">
                <a:solidFill>
                  <a:schemeClr val="bg1"/>
                </a:solidFill>
              </a:defRPr>
            </a:lvl1pPr>
          </a:lstStyle>
          <a:p>
            <a:r>
              <a:rPr lang="en-US" dirty="0"/>
              <a:t>Click to add picture</a:t>
            </a:r>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283464" y="3108960"/>
            <a:ext cx="5221224" cy="3447288"/>
          </a:xfrm>
        </p:spPr>
        <p:txBody>
          <a:bodyPr tIns="548640" anchor="t" anchorCtr="0">
            <a:normAutofit/>
          </a:bodyPr>
          <a:lstStyle>
            <a:lvl1pPr algn="ctr">
              <a:buNone/>
              <a:defRPr sz="1600">
                <a:solidFill>
                  <a:schemeClr val="bg1"/>
                </a:solidFill>
              </a:defRPr>
            </a:lvl1pPr>
          </a:lstStyle>
          <a:p>
            <a:r>
              <a:rPr lang="en-US" dirty="0"/>
              <a:t>Click to add picture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 uri="{C183D7F6-B498-43B3-948B-1728B52AA6E4}">
                <adec:decorative xmlns:adec="http://schemas.microsoft.com/office/drawing/2017/decorative" val="1"/>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Bubbles and Titl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933206" y="585216"/>
            <a:ext cx="5103602" cy="2276856"/>
          </a:xfrm>
        </p:spPr>
        <p:txBody>
          <a:bodyPr anchor="b"/>
          <a:lstStyle>
            <a:lvl1pPr algn="r">
              <a:defRPr sz="4800" b="1" cap="all" spc="400" baseline="0">
                <a:solidFill>
                  <a:schemeClr val="bg1"/>
                </a:solidFill>
              </a:defRPr>
            </a:lvl1pPr>
          </a:lstStyle>
          <a:p>
            <a:r>
              <a:rPr lang="en-US" dirty="0"/>
              <a:t>Click to add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hasCustomPrompt="1"/>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hasCustomPrompt="1"/>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hasCustomPrompt="1"/>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933206" y="3127248"/>
            <a:ext cx="5103602" cy="1124712"/>
          </a:xfrm>
        </p:spPr>
        <p:txBody>
          <a:bodyPr/>
          <a:lstStyle>
            <a:lvl1pPr marL="0" indent="0" algn="r">
              <a:buNone/>
              <a:defRPr sz="1800">
                <a:solidFill>
                  <a:schemeClr val="bg1"/>
                </a:solidFill>
              </a:defRPr>
            </a:lvl1pPr>
          </a:lstStyle>
          <a:p>
            <a:pPr lvl="0"/>
            <a:r>
              <a:rPr lang="en-US" dirty="0"/>
              <a:t>Click to add text</a:t>
            </a:r>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hasCustomPrompt="1"/>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8" name="Graphic 32">
            <a:extLst>
              <a:ext uri="{FF2B5EF4-FFF2-40B4-BE49-F238E27FC236}">
                <a16:creationId xmlns:a16="http://schemas.microsoft.com/office/drawing/2014/main" id="{846CD0EA-B0AA-4845-81A5-4ADD7C58B12F}"/>
              </a:ext>
              <a:ext uri="{C183D7F6-B498-43B3-948B-1728B52AA6E4}">
                <adec:decorative xmlns:adec="http://schemas.microsoft.com/office/drawing/2017/decorative" val="1"/>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 uri="{C183D7F6-B498-43B3-948B-1728B52AA6E4}">
                <adec:decorative xmlns:adec="http://schemas.microsoft.com/office/drawing/2017/decorative" val="1"/>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 uri="{C183D7F6-B498-43B3-948B-1728B52AA6E4}">
                <adec:decorative xmlns:adec="http://schemas.microsoft.com/office/drawing/2017/decorative" val="1"/>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838200" y="136525"/>
            <a:ext cx="10515600" cy="1509713"/>
          </a:xfrm>
        </p:spPr>
        <p:txBody>
          <a:bodyPr/>
          <a:lstStyle/>
          <a:p>
            <a:r>
              <a:rPr lang="en-US" dirty="0"/>
              <a:t>Click to add 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_colorful">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98448" y="357809"/>
            <a:ext cx="6272784" cy="3080335"/>
          </a:xfrm>
        </p:spPr>
        <p:txBody>
          <a:bodyPr anchor="b"/>
          <a:lstStyle>
            <a:lvl1pPr algn="l">
              <a:defRPr sz="5400" b="1" i="0" cap="all" spc="40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7843462" y="2744546"/>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imag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4000" b="1" cap="all" spc="400" baseline="0">
                <a:solidFill>
                  <a:schemeClr val="bg1"/>
                </a:solidFill>
              </a:defRPr>
            </a:lvl1pPr>
          </a:lstStyle>
          <a:p>
            <a:r>
              <a:rPr lang="en-US" dirty="0"/>
              <a:t>Click to add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hasCustomPrompt="1"/>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tIns="914400" anchor="t">
            <a:noAutofit/>
          </a:bodyPr>
          <a:lstStyle>
            <a:lvl1pPr algn="ctr">
              <a:buNone/>
              <a:defRPr sz="1600" b="1">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202936" y="3127248"/>
            <a:ext cx="5833872" cy="3118104"/>
          </a:xfrm>
        </p:spPr>
        <p:txBody>
          <a:bodyPr/>
          <a:lstStyle>
            <a:lvl1pPr marL="0" indent="0" algn="r">
              <a:buNone/>
              <a:defRPr sz="1800">
                <a:solidFill>
                  <a:schemeClr val="bg1"/>
                </a:solidFill>
              </a:defRPr>
            </a:lvl1pPr>
          </a:lstStyle>
          <a:p>
            <a:pPr lvl="0"/>
            <a:r>
              <a:rPr lang="en-US" dirty="0"/>
              <a:t>Click to add text</a:t>
            </a:r>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1" name="Graphic 12">
            <a:extLst>
              <a:ext uri="{FF2B5EF4-FFF2-40B4-BE49-F238E27FC236}">
                <a16:creationId xmlns:a16="http://schemas.microsoft.com/office/drawing/2014/main" id="{EA1B6985-3E5A-40F4-9268-D4AB3BBF8C91}"/>
              </a:ext>
              <a:ext uri="{C183D7F6-B498-43B3-948B-1728B52AA6E4}">
                <adec:decorative xmlns:adec="http://schemas.microsoft.com/office/drawing/2017/decorative" val="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 uri="{C183D7F6-B498-43B3-948B-1728B52AA6E4}">
                <adec:decorative xmlns:adec="http://schemas.microsoft.com/office/drawing/2017/decorative" val="1"/>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 uri="{C183D7F6-B498-43B3-948B-1728B52AA6E4}">
                <adec:decorative xmlns:adec="http://schemas.microsoft.com/office/drawing/2017/decorative" val="1"/>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804672" y="1335024"/>
            <a:ext cx="6190488" cy="1179576"/>
          </a:xfrm>
        </p:spPr>
        <p:txBody>
          <a:bodyPr lIns="91440" tIns="45720" rIns="91440" bIns="45720" anchor="b"/>
          <a:lstStyle>
            <a:lvl1pPr>
              <a:defRPr sz="4000"/>
            </a:lvl1pPr>
          </a:lstStyle>
          <a:p>
            <a:r>
              <a:rPr lang="en-US" dirty="0"/>
              <a:t>Click to add title</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hasCustomPrompt="1"/>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lvl1pPr>
          </a:lstStyle>
          <a:p>
            <a:r>
              <a:rPr lang="en-US" dirty="0"/>
              <a:t>Click to add picture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 uri="{C183D7F6-B498-43B3-948B-1728B52AA6E4}">
                <adec:decorative xmlns:adec="http://schemas.microsoft.com/office/drawing/2017/decorative" val="1"/>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463040"/>
            <a:ext cx="9144000" cy="2340864"/>
          </a:xfrm>
        </p:spPr>
        <p:txBody>
          <a:bodyPr anchor="b">
            <a:noAutofit/>
          </a:bodyPr>
          <a:lstStyle>
            <a:lvl1pPr algn="ctr">
              <a:defRPr sz="6000" b="1" i="0" cap="all" spc="40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7048" y="3838890"/>
            <a:ext cx="9144000" cy="450613"/>
          </a:xfrm>
        </p:spPr>
        <p:txBody>
          <a:bodyPr anchor="ctr" anchorCtr="0">
            <a:no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Graphic 12">
            <a:extLst>
              <a:ext uri="{FF2B5EF4-FFF2-40B4-BE49-F238E27FC236}">
                <a16:creationId xmlns:a16="http://schemas.microsoft.com/office/drawing/2014/main" id="{8A41917E-4B97-447C-98AB-970D625F1DE6}"/>
              </a:ext>
              <a:ext uri="{C183D7F6-B498-43B3-948B-1728B52AA6E4}">
                <adec:decorative xmlns:adec="http://schemas.microsoft.com/office/drawing/2017/decorative" val="1"/>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 uri="{C183D7F6-B498-43B3-948B-1728B52AA6E4}">
                <adec:decorative xmlns:adec="http://schemas.microsoft.com/office/drawing/2017/decorative" val="1"/>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 uri="{C183D7F6-B498-43B3-948B-1728B52AA6E4}">
                <adec:decorative xmlns:adec="http://schemas.microsoft.com/office/drawing/2017/decorative" val="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 uri="{C183D7F6-B498-43B3-948B-1728B52AA6E4}">
                <adec:decorative xmlns:adec="http://schemas.microsoft.com/office/drawing/2017/decorative" val="1"/>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 uri="{C183D7F6-B498-43B3-948B-1728B52AA6E4}">
                <adec:decorative xmlns:adec="http://schemas.microsoft.com/office/drawing/2017/decorative" val="1"/>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 uri="{C183D7F6-B498-43B3-948B-1728B52AA6E4}">
                <adec:decorative xmlns:adec="http://schemas.microsoft.com/office/drawing/2017/decorative" val="1"/>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838200" y="136525"/>
            <a:ext cx="10515600" cy="1509713"/>
          </a:xfrm>
        </p:spPr>
        <p:txBody>
          <a:bodyPr/>
          <a:lstStyle>
            <a:lvl1pPr>
              <a:defRPr sz="5400"/>
            </a:lvl1pPr>
          </a:lstStyle>
          <a:p>
            <a:r>
              <a:rPr lang="en-US" dirty="0"/>
              <a:t>Click to add 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838200" y="2201661"/>
            <a:ext cx="10515600" cy="3975301"/>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41248"/>
            <a:ext cx="4434840" cy="3236976"/>
          </a:xfrm>
        </p:spPr>
        <p:txBody>
          <a:bodyPr anchor="b"/>
          <a:lstStyle>
            <a:lvl1pPr algn="l">
              <a:lnSpc>
                <a:spcPct val="110000"/>
              </a:lnSpc>
              <a:spcBef>
                <a:spcPts val="1000"/>
              </a:spcBef>
              <a:defRPr sz="3600" b="0" i="0" cap="none" baseline="0"/>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5" y="4300068"/>
            <a:ext cx="4434835" cy="510474"/>
          </a:xfrm>
        </p:spPr>
        <p:txBody>
          <a:bodyPr anchor="ctr" anchorCtr="0">
            <a:noAutofit/>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283464" y="301752"/>
            <a:ext cx="5221224" cy="6263640"/>
          </a:xfrm>
        </p:spPr>
        <p:txBody>
          <a:bodyPr tIns="914400" anchor="t" anchorCtr="0"/>
          <a:lstStyle>
            <a:lvl1pPr algn="ctr">
              <a:buNone/>
              <a:defRPr>
                <a:solidFill>
                  <a:schemeClr val="bg1"/>
                </a:solidFill>
              </a:defRPr>
            </a:lvl1pPr>
          </a:lstStyle>
          <a:p>
            <a:r>
              <a:rPr lang="en-US" dirty="0"/>
              <a:t>Click to add picture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 uri="{C183D7F6-B498-43B3-948B-1728B52AA6E4}">
                <adec:decorative xmlns:adec="http://schemas.microsoft.com/office/drawing/2017/decorative" val="1"/>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_2">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7863840" cy="1325563"/>
          </a:xfrm>
        </p:spPr>
        <p:txBody>
          <a:bodyPr/>
          <a:lstStyle>
            <a:lvl1pPr>
              <a:defRPr sz="4000" b="1" cap="all" spc="400" baseline="0">
                <a:solidFill>
                  <a:schemeClr val="bg1"/>
                </a:solidFill>
              </a:defRPr>
            </a:lvl1pPr>
          </a:lstStyle>
          <a:p>
            <a:r>
              <a:rPr lang="en-US" dirty="0"/>
              <a:t>Click to add title</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 uri="{C183D7F6-B498-43B3-948B-1728B52AA6E4}">
                <adec:decorative xmlns:adec="http://schemas.microsoft.com/office/drawing/2017/decorative" val="1"/>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 uri="{C183D7F6-B498-43B3-948B-1728B52AA6E4}">
                <adec:decorative xmlns:adec="http://schemas.microsoft.com/office/drawing/2017/decorative" val="1"/>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hasCustomPrompt="1"/>
          </p:nvPr>
        </p:nvSpPr>
        <p:spPr>
          <a:xfrm>
            <a:off x="838200" y="188843"/>
            <a:ext cx="10515600" cy="1457395"/>
          </a:xfrm>
        </p:spPr>
        <p:txBody>
          <a:bodyPr/>
          <a:lstStyle/>
          <a:p>
            <a:r>
              <a:rPr lang="en-US" dirty="0"/>
              <a:t>Click to add title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hasCustomPrompt="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hasCustomPrompt="1"/>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3FB7E8F4-3FB3-45AB-A381-9093CA95AAEE}"/>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1"/>
            <a:ext cx="10515600" cy="164623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98447" y="357809"/>
            <a:ext cx="7552255" cy="3080335"/>
          </a:xfrm>
        </p:spPr>
        <p:txBody>
          <a:bodyPr/>
          <a:lstStyle/>
          <a:p>
            <a:r>
              <a:rPr lang="en-US" dirty="0"/>
              <a:t>XYZ </a:t>
            </a:r>
            <a:r>
              <a:rPr lang="en-US" dirty="0" err="1"/>
              <a:t>Devops</a:t>
            </a:r>
            <a:r>
              <a:rPr lang="en-US" dirty="0"/>
              <a:t> Transformation</a:t>
            </a:r>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a:xfrm>
            <a:off x="5641848" y="4700016"/>
            <a:ext cx="5093208" cy="1197864"/>
          </a:xfrm>
        </p:spPr>
        <p:txBody>
          <a:bodyPr/>
          <a:lstStyle/>
          <a:p>
            <a:r>
              <a:rPr lang="en-US" dirty="0"/>
              <a:t>Presented by </a:t>
            </a:r>
            <a:r>
              <a:rPr lang="en-US" dirty="0" err="1"/>
              <a:t>Liatrio</a:t>
            </a:r>
            <a:endParaRPr lang="en-US" dirty="0"/>
          </a:p>
          <a:p>
            <a:endParaRPr lang="en-US" dirty="0"/>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6926705-1654-526D-A866-1C6D14376AB1}"/>
              </a:ext>
            </a:extLst>
          </p:cNvPr>
          <p:cNvSpPr>
            <a:spLocks noGrp="1"/>
          </p:cNvSpPr>
          <p:nvPr>
            <p:ph type="title"/>
          </p:nvPr>
        </p:nvSpPr>
        <p:spPr>
          <a:xfrm>
            <a:off x="576072" y="365125"/>
            <a:ext cx="7863840" cy="1325563"/>
          </a:xfrm>
        </p:spPr>
        <p:txBody>
          <a:bodyPr/>
          <a:lstStyle/>
          <a:p>
            <a:r>
              <a:rPr lang="en-US" dirty="0"/>
              <a:t>team</a:t>
            </a:r>
          </a:p>
        </p:txBody>
      </p:sp>
      <p:sp>
        <p:nvSpPr>
          <p:cNvPr id="5" name="Footer Placeholder 4">
            <a:extLst>
              <a:ext uri="{FF2B5EF4-FFF2-40B4-BE49-F238E27FC236}">
                <a16:creationId xmlns:a16="http://schemas.microsoft.com/office/drawing/2014/main" id="{63B7C214-9C4B-410D-816A-6B3C8059C7BA}"/>
              </a:ext>
            </a:extLst>
          </p:cNvPr>
          <p:cNvSpPr>
            <a:spLocks noGrp="1"/>
          </p:cNvSpPr>
          <p:nvPr>
            <p:ph type="ftr" sz="quarter" idx="11"/>
          </p:nvPr>
        </p:nvSpPr>
        <p:spPr>
          <a:xfrm>
            <a:off x="8503920" y="841248"/>
            <a:ext cx="3630168" cy="365125"/>
          </a:xfrm>
        </p:spPr>
        <p:txBody>
          <a:bodyPr/>
          <a:lstStyle/>
          <a:p>
            <a:r>
              <a:rPr lang="en-US" dirty="0"/>
              <a:t>Presentation Title</a:t>
            </a:r>
          </a:p>
        </p:txBody>
      </p:sp>
      <p:graphicFrame>
        <p:nvGraphicFramePr>
          <p:cNvPr id="7" name="Content Placeholder 2" descr="Team SmartArt graphic">
            <a:extLst>
              <a:ext uri="{FF2B5EF4-FFF2-40B4-BE49-F238E27FC236}">
                <a16:creationId xmlns:a16="http://schemas.microsoft.com/office/drawing/2014/main" id="{03C6056F-38E4-47B4-87B7-F1F7D129B648}"/>
              </a:ext>
            </a:extLst>
          </p:cNvPr>
          <p:cNvGraphicFramePr>
            <a:graphicFrameLocks noGrp="1"/>
          </p:cNvGraphicFramePr>
          <p:nvPr>
            <p:ph idx="1"/>
            <p:extLst>
              <p:ext uri="{D42A27DB-BD31-4B8C-83A1-F6EECF244321}">
                <p14:modId xmlns:p14="http://schemas.microsoft.com/office/powerpoint/2010/main" val="2225364818"/>
              </p:ext>
            </p:extLst>
          </p:nvPr>
        </p:nvGraphicFramePr>
        <p:xfrm>
          <a:off x="576263" y="1825625"/>
          <a:ext cx="1077118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10</a:t>
            </a:fld>
            <a:endParaRPr lang="en-US" dirty="0"/>
          </a:p>
        </p:txBody>
      </p:sp>
    </p:spTree>
    <p:extLst>
      <p:ext uri="{BB962C8B-B14F-4D97-AF65-F5344CB8AC3E}">
        <p14:creationId xmlns:p14="http://schemas.microsoft.com/office/powerpoint/2010/main" val="2270028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a:xfrm>
            <a:off x="838200" y="136525"/>
            <a:ext cx="10515600" cy="1509713"/>
          </a:xfrm>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a:xfrm>
            <a:off x="8610600" y="6356350"/>
            <a:ext cx="2743200" cy="365125"/>
          </a:xfrm>
        </p:spPr>
        <p:txBody>
          <a:bodyPr>
            <a:normAutofit/>
          </a:bodyPr>
          <a:lstStyle/>
          <a:p>
            <a:fld id="{D8DA9DAA-006C-4F4B-980E-E3DF019B24E2}" type="slidenum">
              <a:rPr lang="en-US" smtClean="0"/>
              <a:pPr/>
              <a:t>11</a:t>
            </a:fld>
            <a:endParaRPr lang="en-US" dirty="0"/>
          </a:p>
        </p:txBody>
      </p:sp>
      <p:graphicFrame>
        <p:nvGraphicFramePr>
          <p:cNvPr id="5" name="Content Placeholder 6" descr="timeline SmartArt Graphic">
            <a:extLst>
              <a:ext uri="{FF2B5EF4-FFF2-40B4-BE49-F238E27FC236}">
                <a16:creationId xmlns:a16="http://schemas.microsoft.com/office/drawing/2014/main" id="{8FE5A6CA-34D3-CFCF-92FA-26EEEAD09335}"/>
              </a:ext>
            </a:extLst>
          </p:cNvPr>
          <p:cNvGraphicFramePr>
            <a:graphicFrameLocks noGrp="1"/>
          </p:cNvGraphicFramePr>
          <p:nvPr>
            <p:ph idx="1"/>
            <p:extLst>
              <p:ext uri="{D42A27DB-BD31-4B8C-83A1-F6EECF244321}">
                <p14:modId xmlns:p14="http://schemas.microsoft.com/office/powerpoint/2010/main" val="1063884189"/>
              </p:ext>
            </p:extLst>
          </p:nvPr>
        </p:nvGraphicFramePr>
        <p:xfrm>
          <a:off x="838200" y="2201863"/>
          <a:ext cx="10515600" cy="39751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25369"/>
            <a:ext cx="10515600" cy="1325563"/>
          </a:xfrm>
        </p:spPr>
        <p:txBody>
          <a:bodyPr>
            <a:normAutofit/>
          </a:bodyPr>
          <a:lstStyle/>
          <a:p>
            <a:r>
              <a:rPr lang="en-US" dirty="0"/>
              <a:t>Title 2 column</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4752" y="1987825"/>
            <a:ext cx="4553712" cy="517249"/>
          </a:xfrm>
        </p:spPr>
        <p:txBody>
          <a:bodyPr/>
          <a:lstStyle/>
          <a:p>
            <a:r>
              <a:rPr lang="en-US"/>
              <a:t>Subtitle</a:t>
            </a:r>
            <a:endParaRPr lang="en-US" dirty="0"/>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4752" y="2584977"/>
            <a:ext cx="4553712" cy="3684588"/>
          </a:xfrm>
        </p:spPr>
        <p:txBody>
          <a:bodyPr>
            <a:normAutofit/>
          </a:bodyPr>
          <a:lstStyle/>
          <a:p>
            <a:r>
              <a:rPr lang="en-US" dirty="0"/>
              <a:t>Add text, images, art, and videos. </a:t>
            </a:r>
          </a:p>
          <a:p>
            <a:r>
              <a:rPr lang="en-US" dirty="0"/>
              <a:t>Add transitions, animations, and motion. </a:t>
            </a:r>
          </a:p>
          <a:p>
            <a:r>
              <a:rPr lang="en-US" dirty="0"/>
              <a:t>Save </a:t>
            </a:r>
            <a:r>
              <a:rPr lang="en-US"/>
              <a:t>to OneDrive to </a:t>
            </a:r>
            <a:r>
              <a:rPr lang="en-US" dirty="0"/>
              <a:t>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4848" y="1987825"/>
            <a:ext cx="4553712" cy="517249"/>
          </a:xfrm>
        </p:spPr>
        <p:txBody>
          <a:bodyPr/>
          <a:lstStyle/>
          <a:p>
            <a:r>
              <a:rPr lang="en-US"/>
              <a:t>Subtitle</a:t>
            </a:r>
            <a:endParaRPr lang="en-US" dirty="0"/>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4848" y="2584977"/>
            <a:ext cx="4553712" cy="3684588"/>
          </a:xfrm>
        </p:spPr>
        <p:txBody>
          <a:bodyPr>
            <a:normAutofit/>
          </a:bodyPr>
          <a:lstStyle/>
          <a:p>
            <a:r>
              <a:rPr lang="en-US"/>
              <a:t>Open the Design Ideas pane for instant slide makeovers. </a:t>
            </a:r>
          </a:p>
          <a:p>
            <a:r>
              <a:rPr lang="en-US"/>
              <a:t>When we have design ideas, we’ll show them to you right there. </a:t>
            </a:r>
            <a:endParaRPr lang="en-US" dirty="0"/>
          </a:p>
        </p:txBody>
      </p:sp>
    </p:spTree>
    <p:extLst>
      <p:ext uri="{BB962C8B-B14F-4D97-AF65-F5344CB8AC3E}">
        <p14:creationId xmlns:p14="http://schemas.microsoft.com/office/powerpoint/2010/main" val="3124766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E2B90FFA-43BF-BD49-F774-B816CB33802F}"/>
              </a:ext>
            </a:extLst>
          </p:cNvPr>
          <p:cNvSpPr>
            <a:spLocks noGrp="1"/>
          </p:cNvSpPr>
          <p:nvPr>
            <p:ph type="title"/>
          </p:nvPr>
        </p:nvSpPr>
        <p:spPr>
          <a:xfrm>
            <a:off x="839788" y="315430"/>
            <a:ext cx="9486246" cy="1325563"/>
          </a:xfrm>
        </p:spPr>
        <p:txBody>
          <a:bodyPr/>
          <a:lstStyle/>
          <a:p>
            <a:r>
              <a:rPr lang="en-US" dirty="0"/>
              <a:t>Title 3 column</a:t>
            </a:r>
          </a:p>
        </p:txBody>
      </p:sp>
      <p:sp>
        <p:nvSpPr>
          <p:cNvPr id="3" name="Text Placeholder 2">
            <a:extLst>
              <a:ext uri="{FF2B5EF4-FFF2-40B4-BE49-F238E27FC236}">
                <a16:creationId xmlns:a16="http://schemas.microsoft.com/office/drawing/2014/main" id="{3460D055-F31F-24D9-8866-C5E07C2A04B6}"/>
              </a:ext>
            </a:extLst>
          </p:cNvPr>
          <p:cNvSpPr>
            <a:spLocks noGrp="1"/>
          </p:cNvSpPr>
          <p:nvPr>
            <p:ph type="body" idx="1"/>
          </p:nvPr>
        </p:nvSpPr>
        <p:spPr>
          <a:xfrm>
            <a:off x="1444752" y="1838739"/>
            <a:ext cx="2834640" cy="666336"/>
          </a:xfrm>
        </p:spPr>
        <p:txBody>
          <a:bodyPr/>
          <a:lstStyle/>
          <a:p>
            <a:r>
              <a:rPr lang="en-US" dirty="0"/>
              <a:t>Subtitle</a:t>
            </a:r>
          </a:p>
        </p:txBody>
      </p:sp>
      <p:sp>
        <p:nvSpPr>
          <p:cNvPr id="4" name="Content Placeholder 3">
            <a:extLst>
              <a:ext uri="{FF2B5EF4-FFF2-40B4-BE49-F238E27FC236}">
                <a16:creationId xmlns:a16="http://schemas.microsoft.com/office/drawing/2014/main" id="{4B8CE495-12BB-43B2-A35A-90D4ED3F8FA6}"/>
              </a:ext>
            </a:extLst>
          </p:cNvPr>
          <p:cNvSpPr>
            <a:spLocks noGrp="1"/>
          </p:cNvSpPr>
          <p:nvPr>
            <p:ph sz="half" idx="2"/>
          </p:nvPr>
        </p:nvSpPr>
        <p:spPr>
          <a:xfrm>
            <a:off x="1444752" y="2564709"/>
            <a:ext cx="2834640" cy="3684588"/>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57CE4A52-2339-EEA7-A377-E687B882133C}"/>
              </a:ext>
            </a:extLst>
          </p:cNvPr>
          <p:cNvSpPr>
            <a:spLocks noGrp="1"/>
          </p:cNvSpPr>
          <p:nvPr>
            <p:ph type="body" sz="quarter" idx="3"/>
          </p:nvPr>
        </p:nvSpPr>
        <p:spPr>
          <a:xfrm>
            <a:off x="4983480" y="1838739"/>
            <a:ext cx="2834640" cy="666336"/>
          </a:xfrm>
        </p:spPr>
        <p:txBody>
          <a:bodyPr/>
          <a:lstStyle/>
          <a:p>
            <a:r>
              <a:rPr lang="en-US" dirty="0"/>
              <a:t>Subtitle</a:t>
            </a:r>
          </a:p>
        </p:txBody>
      </p:sp>
      <p:sp>
        <p:nvSpPr>
          <p:cNvPr id="6" name="Content Placeholder 5">
            <a:extLst>
              <a:ext uri="{FF2B5EF4-FFF2-40B4-BE49-F238E27FC236}">
                <a16:creationId xmlns:a16="http://schemas.microsoft.com/office/drawing/2014/main" id="{654BC00B-1A8B-7AF8-D746-6ECB1B181757}"/>
              </a:ext>
            </a:extLst>
          </p:cNvPr>
          <p:cNvSpPr>
            <a:spLocks noGrp="1"/>
          </p:cNvSpPr>
          <p:nvPr>
            <p:ph sz="quarter" idx="4"/>
          </p:nvPr>
        </p:nvSpPr>
        <p:spPr>
          <a:xfrm>
            <a:off x="4983480" y="2564709"/>
            <a:ext cx="2834640" cy="3684588"/>
          </a:xfrm>
        </p:spPr>
        <p:txBody>
          <a:bodyPr/>
          <a:lstStyle/>
          <a:p>
            <a:r>
              <a:rPr lang="en-US" dirty="0"/>
              <a:t>Open the Design Ideas pane for instant slide makeovers. </a:t>
            </a:r>
          </a:p>
          <a:p>
            <a:r>
              <a:rPr lang="en-US" dirty="0"/>
              <a:t>When we have design ideas, we’ll show them to you right there. </a:t>
            </a:r>
          </a:p>
        </p:txBody>
      </p:sp>
      <p:sp>
        <p:nvSpPr>
          <p:cNvPr id="7" name="Text Placeholder 6">
            <a:extLst>
              <a:ext uri="{FF2B5EF4-FFF2-40B4-BE49-F238E27FC236}">
                <a16:creationId xmlns:a16="http://schemas.microsoft.com/office/drawing/2014/main" id="{90477491-E737-96FE-9D68-A09A397F4AF3}"/>
              </a:ext>
            </a:extLst>
          </p:cNvPr>
          <p:cNvSpPr>
            <a:spLocks noGrp="1"/>
          </p:cNvSpPr>
          <p:nvPr>
            <p:ph type="body" sz="quarter" idx="13"/>
          </p:nvPr>
        </p:nvSpPr>
        <p:spPr>
          <a:xfrm>
            <a:off x="8531352" y="1838739"/>
            <a:ext cx="2834640" cy="666336"/>
          </a:xfrm>
        </p:spPr>
        <p:txBody>
          <a:bodyPr/>
          <a:lstStyle/>
          <a:p>
            <a:r>
              <a:rPr lang="en-US" dirty="0"/>
              <a:t>Subtitle</a:t>
            </a:r>
          </a:p>
        </p:txBody>
      </p:sp>
      <p:sp>
        <p:nvSpPr>
          <p:cNvPr id="8" name="Content Placeholder 7">
            <a:extLst>
              <a:ext uri="{FF2B5EF4-FFF2-40B4-BE49-F238E27FC236}">
                <a16:creationId xmlns:a16="http://schemas.microsoft.com/office/drawing/2014/main" id="{3A091BCD-1393-BB9D-8040-FEACB7A59BBA}"/>
              </a:ext>
            </a:extLst>
          </p:cNvPr>
          <p:cNvSpPr>
            <a:spLocks noGrp="1"/>
          </p:cNvSpPr>
          <p:nvPr>
            <p:ph sz="quarter" idx="14"/>
          </p:nvPr>
        </p:nvSpPr>
        <p:spPr>
          <a:xfrm>
            <a:off x="8531352" y="2564709"/>
            <a:ext cx="2834640" cy="3684588"/>
          </a:xfrm>
        </p:spPr>
        <p:txBody>
          <a:bodyPr>
            <a:normAutofit lnSpcReduction="10000"/>
          </a:bodyPr>
          <a:lstStyle/>
          <a:p>
            <a:r>
              <a:rPr lang="en-US" dirty="0"/>
              <a:t>This PowerPoint theme uses its own unique set of colors, fonts, and effects to create the overall look and feel of these slides. </a:t>
            </a:r>
          </a:p>
          <a:p>
            <a:r>
              <a:rPr lang="en-US" dirty="0"/>
              <a:t>PowerPoint has tons of themes to give your presentation just the right personality. </a:t>
            </a:r>
          </a:p>
        </p:txBody>
      </p:sp>
    </p:spTree>
    <p:extLst>
      <p:ext uri="{BB962C8B-B14F-4D97-AF65-F5344CB8AC3E}">
        <p14:creationId xmlns:p14="http://schemas.microsoft.com/office/powerpoint/2010/main" val="6883945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a:xfrm>
            <a:off x="6251719" y="136525"/>
            <a:ext cx="4987412" cy="1555115"/>
          </a:xfrm>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a:xfrm>
            <a:off x="6251717" y="1801368"/>
            <a:ext cx="4987412" cy="4754880"/>
          </a:xfrm>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2"/>
          <a:srcRect t="177" b="177"/>
          <a:stretch/>
        </p:blipFill>
        <p:spPr>
          <a:xfrm>
            <a:off x="283464" y="301752"/>
            <a:ext cx="2459736" cy="2505456"/>
          </a:xfrm>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3"/>
          <a:srcRect t="209" b="209"/>
          <a:stretch/>
        </p:blipFill>
        <p:spPr>
          <a:xfrm>
            <a:off x="3044952" y="301752"/>
            <a:ext cx="2459736" cy="2505456"/>
          </a:xfrm>
        </p:spPr>
      </p:pic>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4"/>
          <a:srcRect t="63" b="63"/>
          <a:stretch/>
        </p:blipFill>
        <p:spPr>
          <a:xfrm>
            <a:off x="283464" y="3108960"/>
            <a:ext cx="5221224" cy="3447288"/>
          </a:xfrm>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a:xfrm rot="16200000">
            <a:off x="9811512" y="1591056"/>
            <a:ext cx="3547872" cy="365125"/>
          </a:xfrm>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14</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a:xfrm>
            <a:off x="5760720" y="585216"/>
            <a:ext cx="5276088" cy="2276856"/>
          </a:xfrm>
        </p:spPr>
        <p:txBody>
          <a:bodyPr/>
          <a:lstStyle/>
          <a:p>
            <a:r>
              <a:rPr lang="en-US" dirty="0"/>
              <a:t>Thank you</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a:xfrm>
            <a:off x="8610600" y="201168"/>
            <a:ext cx="2743200" cy="365125"/>
          </a:xfrm>
        </p:spPr>
        <p:txBody>
          <a:bodyPr/>
          <a:lstStyle/>
          <a:p>
            <a:fld id="{D8DA9DAA-006C-4F4B-980E-E3DF019B24E2}" type="slidenum">
              <a:rPr lang="en-US" smtClean="0"/>
              <a:pPr/>
              <a:t>15</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a:xfrm rot="16200000">
            <a:off x="-548640" y="1938528"/>
            <a:ext cx="2788920" cy="365125"/>
          </a:xfrm>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a:xfrm>
            <a:off x="1777111" y="407499"/>
            <a:ext cx="1952279" cy="1952279"/>
          </a:xfrm>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a:xfrm>
            <a:off x="3528345" y="1972581"/>
            <a:ext cx="2290065" cy="2273502"/>
          </a:xfrm>
        </p:spPr>
      </p:pic>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a:xfrm>
            <a:off x="1092905" y="4018982"/>
            <a:ext cx="3854161" cy="2839018"/>
          </a:xfrm>
        </p:spPr>
      </p:pic>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a:xfrm>
            <a:off x="5760720" y="3127248"/>
            <a:ext cx="5276088" cy="1124712"/>
          </a:xfrm>
        </p:spPr>
        <p:txBody>
          <a:bodyPr/>
          <a:lstStyle/>
          <a:p>
            <a:r>
              <a:rPr lang="en-US" dirty="0"/>
              <a:t>Presenter name</a:t>
            </a:r>
          </a:p>
          <a:p>
            <a:r>
              <a:rPr lang="en-US" dirty="0"/>
              <a:t>Email address</a:t>
            </a:r>
          </a:p>
          <a:p>
            <a:r>
              <a:rPr lang="en-US" dirty="0"/>
              <a:t>Website</a:t>
            </a:r>
          </a:p>
          <a:p>
            <a:endParaRPr lang="en-US" dirty="0"/>
          </a:p>
        </p:txBody>
      </p:sp>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a:xfrm>
            <a:off x="5579539" y="4386312"/>
            <a:ext cx="3119293" cy="2462810"/>
          </a:xfrm>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a:xfrm>
            <a:off x="5202936" y="585216"/>
            <a:ext cx="5833872" cy="2276856"/>
          </a:xfrm>
        </p:spPr>
        <p:txBody>
          <a:bodyPr/>
          <a:lstStyle/>
          <a:p>
            <a:r>
              <a:rPr lang="en-US" dirty="0"/>
              <a:t>Agenda</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a:xfrm>
            <a:off x="8610600" y="201168"/>
            <a:ext cx="2743200" cy="365125"/>
          </a:xfrm>
        </p:spPr>
        <p:txBody>
          <a:bodyPr/>
          <a:lstStyle/>
          <a:p>
            <a:fld id="{D8DA9DAA-006C-4F4B-980E-E3DF019B24E2}" type="slidenum">
              <a:rPr lang="en-US" smtClean="0"/>
              <a:pPr/>
              <a:t>2</a:t>
            </a:fld>
            <a:endParaRPr lang="en-US" dirty="0"/>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a:xfrm rot="16200000">
            <a:off x="-811371" y="1675797"/>
            <a:ext cx="3314383" cy="365125"/>
          </a:xfrm>
        </p:spPr>
        <p:txBody>
          <a:bodyPr/>
          <a:lstStyle/>
          <a:p>
            <a:r>
              <a:rPr lang="en-US" dirty="0"/>
              <a:t>XYZ </a:t>
            </a:r>
            <a:r>
              <a:rPr lang="en-US" dirty="0" err="1"/>
              <a:t>Devops</a:t>
            </a:r>
            <a:r>
              <a:rPr lang="en-US" dirty="0"/>
              <a:t> Transformation</a:t>
            </a:r>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a:xfrm>
            <a:off x="1366432" y="2530058"/>
            <a:ext cx="3707972" cy="3707971"/>
          </a:xfrm>
        </p:spPr>
      </p:pic>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a:xfrm>
            <a:off x="5202936" y="3127248"/>
            <a:ext cx="5833872" cy="3118104"/>
          </a:xfrm>
        </p:spPr>
        <p:txBody>
          <a:bodyPr/>
          <a:lstStyle/>
          <a:p>
            <a:r>
              <a:rPr lang="en-US" dirty="0"/>
              <a:t>The Challenges</a:t>
            </a:r>
          </a:p>
          <a:p>
            <a:r>
              <a:rPr lang="en-US" dirty="0"/>
              <a:t>Goal and Objectives</a:t>
            </a:r>
          </a:p>
          <a:p>
            <a:r>
              <a:rPr lang="en-US" dirty="0"/>
              <a:t>Delivery Structure</a:t>
            </a:r>
          </a:p>
          <a:p>
            <a:r>
              <a:rPr lang="en-US" dirty="0"/>
              <a:t>Personas</a:t>
            </a:r>
          </a:p>
          <a:p>
            <a:r>
              <a:rPr lang="en-US" dirty="0"/>
              <a:t>Impact</a:t>
            </a:r>
          </a:p>
        </p:txBody>
      </p:sp>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839788" y="228600"/>
            <a:ext cx="3932237" cy="1600200"/>
          </a:xfrm>
        </p:spPr>
        <p:txBody>
          <a:bodyPr anchor="b">
            <a:normAutofit/>
          </a:bodyPr>
          <a:lstStyle/>
          <a:p>
            <a:r>
              <a:rPr lang="en-US" dirty="0"/>
              <a:t>Introduction</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type="body" sz="half" idx="2"/>
          </p:nvPr>
        </p:nvSpPr>
        <p:spPr>
          <a:xfrm>
            <a:off x="839788" y="1993900"/>
            <a:ext cx="4659312" cy="3975100"/>
          </a:xfrm>
        </p:spPr>
        <p:txBody>
          <a:bodyPr>
            <a:normAutofit/>
          </a:bodyPr>
          <a:lstStyle/>
          <a:p>
            <a:r>
              <a:rPr lang="en-US" dirty="0" err="1"/>
              <a:t>Liatrio</a:t>
            </a:r>
            <a:r>
              <a:rPr lang="en-US" dirty="0"/>
              <a:t> is a company dedicated to being a catalyst for change.</a:t>
            </a:r>
          </a:p>
          <a:p>
            <a:r>
              <a:rPr lang="en-US" dirty="0"/>
              <a:t>We enable our customers to deliver value faster and safer by empowering people, teams, and organizations through modern DevOps practices and Cloud technologies.</a:t>
            </a:r>
          </a:p>
          <a:p>
            <a:endParaRPr lang="en-US" dirty="0"/>
          </a:p>
          <a:p>
            <a:r>
              <a:rPr lang="en-US" dirty="0"/>
              <a:t>We do this by:</a:t>
            </a:r>
          </a:p>
          <a:p>
            <a:pPr marL="285750" indent="-285750">
              <a:buFont typeface="Arial" panose="020B0604020202020204" pitchFamily="34" charset="0"/>
              <a:buChar char="•"/>
            </a:pPr>
            <a:r>
              <a:rPr lang="en-US" dirty="0"/>
              <a:t>Being an ally for our customers</a:t>
            </a:r>
          </a:p>
          <a:p>
            <a:pPr marL="285750" indent="-285750">
              <a:buFont typeface="Arial" panose="020B0604020202020204" pitchFamily="34" charset="0"/>
              <a:buChar char="•"/>
            </a:pPr>
            <a:r>
              <a:rPr lang="en-US" dirty="0"/>
              <a:t>Seeking continuous improvement</a:t>
            </a:r>
          </a:p>
          <a:p>
            <a:pPr marL="285750" indent="-285750">
              <a:buFont typeface="Arial" panose="020B0604020202020204" pitchFamily="34" charset="0"/>
              <a:buChar char="•"/>
            </a:pPr>
            <a:r>
              <a:rPr lang="en-US" dirty="0"/>
              <a:t>Facilitating a culture of feedback</a:t>
            </a:r>
          </a:p>
          <a:p>
            <a:pPr marL="285750" indent="-285750">
              <a:buFont typeface="Arial" panose="020B0604020202020204" pitchFamily="34" charset="0"/>
              <a:buChar char="•"/>
            </a:pPr>
            <a:r>
              <a:rPr lang="en-US" dirty="0"/>
              <a:t>Express strong opinions loosely held</a:t>
            </a:r>
          </a:p>
          <a:p>
            <a:pPr marL="285750" indent="-285750">
              <a:buFont typeface="Arial" panose="020B0604020202020204" pitchFamily="34" charset="0"/>
              <a:buChar char="•"/>
            </a:pPr>
            <a:r>
              <a:rPr lang="en-US" dirty="0"/>
              <a:t>Building a community</a:t>
            </a:r>
          </a:p>
        </p:txBody>
      </p:sp>
      <p:pic>
        <p:nvPicPr>
          <p:cNvPr id="14" name="Picture Placeholder 13">
            <a:extLst>
              <a:ext uri="{FF2B5EF4-FFF2-40B4-BE49-F238E27FC236}">
                <a16:creationId xmlns:a16="http://schemas.microsoft.com/office/drawing/2014/main" id="{F2FC5835-0C8D-8217-82AE-175D0A214FF7}"/>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6536072" y="2057400"/>
            <a:ext cx="5187616" cy="1837898"/>
          </a:xfrm>
        </p:spPr>
      </p:pic>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dirty="0" err="1"/>
              <a:t>Liatrio</a:t>
            </a:r>
            <a:r>
              <a:rPr lang="en-US" dirty="0"/>
              <a:t> Introduction</a:t>
            </a:r>
            <a:endParaRPr lang="en-US"/>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D8DA9DAA-006C-4F4B-980E-E3DF019B24E2}" type="slidenum">
              <a:rPr lang="en-US" smtClean="0"/>
              <a:pPr>
                <a:spcAft>
                  <a:spcPts val="600"/>
                </a:spcAft>
              </a:pPr>
              <a:t>3</a:t>
            </a:fld>
            <a:endParaRPr lang="en-US"/>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804672" y="1335024"/>
            <a:ext cx="6190488" cy="1179576"/>
          </a:xfrm>
        </p:spPr>
        <p:txBody>
          <a:bodyPr anchor="b">
            <a:normAutofit/>
          </a:bodyPr>
          <a:lstStyle/>
          <a:p>
            <a:r>
              <a:rPr lang="en-US" dirty="0"/>
              <a:t>Introduction</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7964424" y="621792"/>
            <a:ext cx="4114800" cy="365125"/>
          </a:xfrm>
        </p:spPr>
        <p:txBody>
          <a:bodyPr anchor="ctr">
            <a:normAutofit/>
          </a:bodyPr>
          <a:lstStyle/>
          <a:p>
            <a:pPr>
              <a:spcAft>
                <a:spcPts val="600"/>
              </a:spcAft>
            </a:pPr>
            <a:r>
              <a:rPr lang="en-US" dirty="0"/>
              <a:t>Presenter Introduction</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50392" y="2825496"/>
            <a:ext cx="6190488" cy="3346704"/>
          </a:xfrm>
        </p:spPr>
        <p:txBody>
          <a:bodyPr>
            <a:normAutofit/>
          </a:bodyPr>
          <a:lstStyle/>
          <a:p>
            <a:pPr marL="342900" indent="-342900">
              <a:buFont typeface="Arial" panose="020B0604020202020204" pitchFamily="34" charset="0"/>
              <a:buChar char="•"/>
            </a:pPr>
            <a:r>
              <a:rPr lang="en-US" dirty="0"/>
              <a:t>25 years of experience developing software</a:t>
            </a:r>
          </a:p>
          <a:p>
            <a:pPr marL="342900" indent="-342900">
              <a:buFont typeface="Arial" panose="020B0604020202020204" pitchFamily="34" charset="0"/>
              <a:buChar char="•"/>
            </a:pPr>
            <a:r>
              <a:rPr lang="en-US" dirty="0"/>
              <a:t>11 years of workforce training experience</a:t>
            </a:r>
          </a:p>
          <a:p>
            <a:pPr marL="342900" indent="-342900">
              <a:buFont typeface="Arial" panose="020B0604020202020204" pitchFamily="34" charset="0"/>
              <a:buChar char="•"/>
            </a:pPr>
            <a:r>
              <a:rPr lang="en-US" dirty="0"/>
              <a:t>Program Developer, Workforce Trainer and Dojo Facilitator</a:t>
            </a:r>
          </a:p>
          <a:p>
            <a:pPr marL="342900" indent="-342900">
              <a:buFont typeface="Arial" panose="020B0604020202020204" pitchFamily="34" charset="0"/>
              <a:buChar char="•"/>
            </a:pPr>
            <a:r>
              <a:rPr lang="en-US" dirty="0"/>
              <a:t>Expertise in Agile and DevOps transformations</a:t>
            </a:r>
          </a:p>
          <a:p>
            <a:pPr marL="342900" indent="-342900">
              <a:buFont typeface="Arial" panose="020B0604020202020204" pitchFamily="34" charset="0"/>
              <a:buChar char="•"/>
            </a:pPr>
            <a:r>
              <a:rPr lang="en-US" dirty="0"/>
              <a:t>Former golf professional</a:t>
            </a:r>
          </a:p>
          <a:p>
            <a:pPr marL="342900" indent="-342900">
              <a:buFont typeface="Arial" panose="020B0604020202020204" pitchFamily="34" charset="0"/>
              <a:buChar char="•"/>
            </a:pPr>
            <a:endParaRPr lang="en-US" dirty="0"/>
          </a:p>
        </p:txBody>
      </p:sp>
      <p:pic>
        <p:nvPicPr>
          <p:cNvPr id="7" name="Content Placeholder 6">
            <a:extLst>
              <a:ext uri="{FF2B5EF4-FFF2-40B4-BE49-F238E27FC236}">
                <a16:creationId xmlns:a16="http://schemas.microsoft.com/office/drawing/2014/main" id="{EABED023-9068-1C6E-DFEB-1D7156813195}"/>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a:srcRect t="4500" r="-1" b="26749"/>
          <a:stretch/>
        </p:blipFill>
        <p:spPr>
          <a:xfrm>
            <a:off x="9158402" y="1528874"/>
            <a:ext cx="2560521" cy="2560526"/>
          </a:xfrm>
          <a:noFill/>
        </p:spPr>
      </p:pic>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D8DA9DAA-006C-4F4B-980E-E3DF019B24E2}" type="slidenum">
              <a:rPr lang="en-US" smtClean="0"/>
              <a:pPr>
                <a:spcAft>
                  <a:spcPts val="600"/>
                </a:spcAft>
              </a:pPr>
              <a:t>4</a:t>
            </a:fld>
            <a:endParaRPr lang="en-US"/>
          </a:p>
        </p:txBody>
      </p:sp>
      <p:sp>
        <p:nvSpPr>
          <p:cNvPr id="8" name="TextBox 7">
            <a:extLst>
              <a:ext uri="{FF2B5EF4-FFF2-40B4-BE49-F238E27FC236}">
                <a16:creationId xmlns:a16="http://schemas.microsoft.com/office/drawing/2014/main" id="{FA5C1A91-1442-45AC-E972-7EDE436AFCE1}"/>
              </a:ext>
            </a:extLst>
          </p:cNvPr>
          <p:cNvSpPr txBox="1"/>
          <p:nvPr/>
        </p:nvSpPr>
        <p:spPr>
          <a:xfrm>
            <a:off x="9621771" y="1306978"/>
            <a:ext cx="1633781" cy="646331"/>
          </a:xfrm>
          <a:prstGeom prst="rect">
            <a:avLst/>
          </a:prstGeom>
          <a:noFill/>
        </p:spPr>
        <p:txBody>
          <a:bodyPr wrap="none" rtlCol="0">
            <a:spAutoFit/>
          </a:bodyPr>
          <a:lstStyle/>
          <a:p>
            <a:pPr algn="ctr"/>
            <a:r>
              <a:rPr lang="en-US" b="1" dirty="0"/>
              <a:t>Steve Bishop</a:t>
            </a:r>
          </a:p>
          <a:p>
            <a:pPr algn="ctr"/>
            <a:endParaRPr lang="en-US" dirty="0"/>
          </a:p>
        </p:txBody>
      </p:sp>
    </p:spTree>
    <p:extLst>
      <p:ext uri="{BB962C8B-B14F-4D97-AF65-F5344CB8AC3E}">
        <p14:creationId xmlns:p14="http://schemas.microsoft.com/office/powerpoint/2010/main" val="28238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a:xfrm>
            <a:off x="1524000" y="1463040"/>
            <a:ext cx="9144000" cy="2340864"/>
          </a:xfrm>
        </p:spPr>
        <p:txBody>
          <a:bodyPr/>
          <a:lstStyle/>
          <a:p>
            <a:r>
              <a:rPr lang="en-US" dirty="0"/>
              <a:t>The challenges</a:t>
            </a:r>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a:xfrm>
            <a:off x="1527048" y="3838890"/>
            <a:ext cx="9144000" cy="450613"/>
          </a:xfrm>
        </p:spPr>
        <p:txBody>
          <a:bodyPr/>
          <a:lstStyle/>
          <a:p>
            <a:r>
              <a:rPr lang="en-US" dirty="0"/>
              <a:t>Why are we here?</a:t>
            </a:r>
          </a:p>
        </p:txBody>
      </p:sp>
    </p:spTree>
    <p:extLst>
      <p:ext uri="{BB962C8B-B14F-4D97-AF65-F5344CB8AC3E}">
        <p14:creationId xmlns:p14="http://schemas.microsoft.com/office/powerpoint/2010/main" val="2227882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E2B90FFA-43BF-BD49-F774-B816CB33802F}"/>
              </a:ext>
            </a:extLst>
          </p:cNvPr>
          <p:cNvSpPr>
            <a:spLocks noGrp="1"/>
          </p:cNvSpPr>
          <p:nvPr>
            <p:ph type="title"/>
          </p:nvPr>
        </p:nvSpPr>
        <p:spPr>
          <a:xfrm>
            <a:off x="839788" y="315430"/>
            <a:ext cx="9486246" cy="1325563"/>
          </a:xfrm>
        </p:spPr>
        <p:txBody>
          <a:bodyPr/>
          <a:lstStyle/>
          <a:p>
            <a:r>
              <a:rPr lang="en-US" dirty="0"/>
              <a:t>The Challenges</a:t>
            </a:r>
          </a:p>
        </p:txBody>
      </p:sp>
      <p:sp>
        <p:nvSpPr>
          <p:cNvPr id="3" name="Text Placeholder 2">
            <a:extLst>
              <a:ext uri="{FF2B5EF4-FFF2-40B4-BE49-F238E27FC236}">
                <a16:creationId xmlns:a16="http://schemas.microsoft.com/office/drawing/2014/main" id="{3460D055-F31F-24D9-8866-C5E07C2A04B6}"/>
              </a:ext>
            </a:extLst>
          </p:cNvPr>
          <p:cNvSpPr>
            <a:spLocks noGrp="1"/>
          </p:cNvSpPr>
          <p:nvPr>
            <p:ph type="body" idx="1"/>
          </p:nvPr>
        </p:nvSpPr>
        <p:spPr>
          <a:xfrm>
            <a:off x="1444752" y="1838739"/>
            <a:ext cx="2834640" cy="666336"/>
          </a:xfrm>
        </p:spPr>
        <p:txBody>
          <a:bodyPr/>
          <a:lstStyle/>
          <a:p>
            <a:r>
              <a:rPr lang="en-US" dirty="0"/>
              <a:t>Product Environment</a:t>
            </a:r>
          </a:p>
        </p:txBody>
      </p:sp>
      <p:sp>
        <p:nvSpPr>
          <p:cNvPr id="4" name="Content Placeholder 3">
            <a:extLst>
              <a:ext uri="{FF2B5EF4-FFF2-40B4-BE49-F238E27FC236}">
                <a16:creationId xmlns:a16="http://schemas.microsoft.com/office/drawing/2014/main" id="{4B8CE495-12BB-43B2-A35A-90D4ED3F8FA6}"/>
              </a:ext>
            </a:extLst>
          </p:cNvPr>
          <p:cNvSpPr>
            <a:spLocks noGrp="1"/>
          </p:cNvSpPr>
          <p:nvPr>
            <p:ph sz="half" idx="2"/>
          </p:nvPr>
        </p:nvSpPr>
        <p:spPr>
          <a:xfrm>
            <a:off x="1444752" y="2564709"/>
            <a:ext cx="2834640" cy="3684588"/>
          </a:xfrm>
        </p:spPr>
        <p:txBody>
          <a:bodyPr/>
          <a:lstStyle/>
          <a:p>
            <a:r>
              <a:rPr lang="en-US" dirty="0"/>
              <a:t>Developers are having a difficult time provisioning and establishing product environments which is extending the period of time it takes to deliver them.</a:t>
            </a:r>
          </a:p>
        </p:txBody>
      </p:sp>
      <p:sp>
        <p:nvSpPr>
          <p:cNvPr id="5" name="Text Placeholder 4">
            <a:extLst>
              <a:ext uri="{FF2B5EF4-FFF2-40B4-BE49-F238E27FC236}">
                <a16:creationId xmlns:a16="http://schemas.microsoft.com/office/drawing/2014/main" id="{57CE4A52-2339-EEA7-A377-E687B882133C}"/>
              </a:ext>
            </a:extLst>
          </p:cNvPr>
          <p:cNvSpPr>
            <a:spLocks noGrp="1"/>
          </p:cNvSpPr>
          <p:nvPr>
            <p:ph type="body" sz="quarter" idx="3"/>
          </p:nvPr>
        </p:nvSpPr>
        <p:spPr>
          <a:xfrm>
            <a:off x="4983480" y="1838739"/>
            <a:ext cx="2834640" cy="666336"/>
          </a:xfrm>
        </p:spPr>
        <p:txBody>
          <a:bodyPr/>
          <a:lstStyle/>
          <a:p>
            <a:r>
              <a:rPr lang="en-US" dirty="0"/>
              <a:t>Long Lead Times</a:t>
            </a:r>
          </a:p>
        </p:txBody>
      </p:sp>
      <p:sp>
        <p:nvSpPr>
          <p:cNvPr id="6" name="Content Placeholder 5">
            <a:extLst>
              <a:ext uri="{FF2B5EF4-FFF2-40B4-BE49-F238E27FC236}">
                <a16:creationId xmlns:a16="http://schemas.microsoft.com/office/drawing/2014/main" id="{654BC00B-1A8B-7AF8-D746-6ECB1B181757}"/>
              </a:ext>
            </a:extLst>
          </p:cNvPr>
          <p:cNvSpPr>
            <a:spLocks noGrp="1"/>
          </p:cNvSpPr>
          <p:nvPr>
            <p:ph sz="quarter" idx="4"/>
          </p:nvPr>
        </p:nvSpPr>
        <p:spPr>
          <a:xfrm>
            <a:off x="4983480" y="2564709"/>
            <a:ext cx="2834640" cy="3684588"/>
          </a:xfrm>
        </p:spPr>
        <p:txBody>
          <a:bodyPr/>
          <a:lstStyle/>
          <a:p>
            <a:r>
              <a:rPr lang="en-US" dirty="0"/>
              <a:t>The value stream to bring a new feature to production and accumulated technical debt is causing longer lead times.</a:t>
            </a:r>
          </a:p>
        </p:txBody>
      </p:sp>
      <p:sp>
        <p:nvSpPr>
          <p:cNvPr id="7" name="Text Placeholder 6">
            <a:extLst>
              <a:ext uri="{FF2B5EF4-FFF2-40B4-BE49-F238E27FC236}">
                <a16:creationId xmlns:a16="http://schemas.microsoft.com/office/drawing/2014/main" id="{90477491-E737-96FE-9D68-A09A397F4AF3}"/>
              </a:ext>
            </a:extLst>
          </p:cNvPr>
          <p:cNvSpPr>
            <a:spLocks noGrp="1"/>
          </p:cNvSpPr>
          <p:nvPr>
            <p:ph type="body" sz="quarter" idx="13"/>
          </p:nvPr>
        </p:nvSpPr>
        <p:spPr>
          <a:xfrm>
            <a:off x="8531352" y="1838739"/>
            <a:ext cx="2834640" cy="666336"/>
          </a:xfrm>
        </p:spPr>
        <p:txBody>
          <a:bodyPr/>
          <a:lstStyle/>
          <a:p>
            <a:r>
              <a:rPr lang="en-US" dirty="0"/>
              <a:t>Lack of Consistency</a:t>
            </a:r>
          </a:p>
        </p:txBody>
      </p:sp>
      <p:sp>
        <p:nvSpPr>
          <p:cNvPr id="8" name="Content Placeholder 7">
            <a:extLst>
              <a:ext uri="{FF2B5EF4-FFF2-40B4-BE49-F238E27FC236}">
                <a16:creationId xmlns:a16="http://schemas.microsoft.com/office/drawing/2014/main" id="{3A091BCD-1393-BB9D-8040-FEACB7A59BBA}"/>
              </a:ext>
            </a:extLst>
          </p:cNvPr>
          <p:cNvSpPr>
            <a:spLocks noGrp="1"/>
          </p:cNvSpPr>
          <p:nvPr>
            <p:ph sz="quarter" idx="14"/>
          </p:nvPr>
        </p:nvSpPr>
        <p:spPr>
          <a:xfrm>
            <a:off x="8531352" y="2564709"/>
            <a:ext cx="2834640" cy="3684588"/>
          </a:xfrm>
        </p:spPr>
        <p:txBody>
          <a:bodyPr>
            <a:normAutofit/>
          </a:bodyPr>
          <a:lstStyle/>
          <a:p>
            <a:r>
              <a:rPr lang="en-US" dirty="0"/>
              <a:t>Development and production environments are of varying consistency leading to unique challenges for each product and causing higher expenses.</a:t>
            </a:r>
          </a:p>
        </p:txBody>
      </p:sp>
    </p:spTree>
    <p:extLst>
      <p:ext uri="{BB962C8B-B14F-4D97-AF65-F5344CB8AC3E}">
        <p14:creationId xmlns:p14="http://schemas.microsoft.com/office/powerpoint/2010/main" val="2362083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200" y="136525"/>
            <a:ext cx="10515600" cy="1509713"/>
          </a:xfrm>
        </p:spPr>
        <p:txBody>
          <a:bodyPr>
            <a:normAutofit/>
          </a:bodyPr>
          <a:lstStyle/>
          <a:p>
            <a:r>
              <a:rPr lang="en-US"/>
              <a:t>Chart</a:t>
            </a:r>
            <a:endParaRPr lang="en-US" dirty="0"/>
          </a:p>
        </p:txBody>
      </p:sp>
      <p:graphicFrame>
        <p:nvGraphicFramePr>
          <p:cNvPr id="21" name="Content Placeholder 20" descr="Graph">
            <a:extLst>
              <a:ext uri="{FF2B5EF4-FFF2-40B4-BE49-F238E27FC236}">
                <a16:creationId xmlns:a16="http://schemas.microsoft.com/office/drawing/2014/main" id="{6CEFC77F-B4AA-3560-BA41-949C88A410CF}"/>
              </a:ext>
            </a:extLst>
          </p:cNvPr>
          <p:cNvGraphicFramePr>
            <a:graphicFrameLocks noGrp="1"/>
          </p:cNvGraphicFramePr>
          <p:nvPr>
            <p:ph idx="1"/>
            <p:extLst>
              <p:ext uri="{D42A27DB-BD31-4B8C-83A1-F6EECF244321}">
                <p14:modId xmlns:p14="http://schemas.microsoft.com/office/powerpoint/2010/main" val="1754284738"/>
              </p:ext>
            </p:extLst>
          </p:nvPr>
        </p:nvGraphicFramePr>
        <p:xfrm>
          <a:off x="838200" y="2201863"/>
          <a:ext cx="10515600" cy="3975100"/>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7</a:t>
            </a:fld>
            <a:endParaRPr lang="en-US" dirty="0"/>
          </a:p>
        </p:txBody>
      </p:sp>
    </p:spTree>
    <p:extLst>
      <p:ext uri="{BB962C8B-B14F-4D97-AF65-F5344CB8AC3E}">
        <p14:creationId xmlns:p14="http://schemas.microsoft.com/office/powerpoint/2010/main" val="783914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200" y="136525"/>
            <a:ext cx="10515600" cy="1509713"/>
          </a:xfrm>
        </p:spPr>
        <p:txBody>
          <a:bodyPr>
            <a:normAutofit/>
          </a:bodyPr>
          <a:lstStyle/>
          <a:p>
            <a:r>
              <a:rPr lang="en-US" dirty="0"/>
              <a:t>Table</a:t>
            </a: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8</a:t>
            </a:fld>
            <a:endParaRPr lang="en-US" dirty="0"/>
          </a:p>
        </p:txBody>
      </p:sp>
      <p:graphicFrame>
        <p:nvGraphicFramePr>
          <p:cNvPr id="6" name="Content Placeholder 5">
            <a:extLst>
              <a:ext uri="{FF2B5EF4-FFF2-40B4-BE49-F238E27FC236}">
                <a16:creationId xmlns:a16="http://schemas.microsoft.com/office/drawing/2014/main" id="{AC571249-1257-EE6A-DD3E-69CC76335551}"/>
              </a:ext>
            </a:extLst>
          </p:cNvPr>
          <p:cNvGraphicFramePr>
            <a:graphicFrameLocks noGrp="1"/>
          </p:cNvGraphicFramePr>
          <p:nvPr>
            <p:ph idx="1"/>
            <p:extLst>
              <p:ext uri="{D42A27DB-BD31-4B8C-83A1-F6EECF244321}">
                <p14:modId xmlns:p14="http://schemas.microsoft.com/office/powerpoint/2010/main" val="2374470358"/>
              </p:ext>
            </p:extLst>
          </p:nvPr>
        </p:nvGraphicFramePr>
        <p:xfrm>
          <a:off x="838200" y="2201863"/>
          <a:ext cx="9753600" cy="3010885"/>
        </p:xfrm>
        <a:graphic>
          <a:graphicData uri="http://schemas.openxmlformats.org/drawingml/2006/table">
            <a:tbl>
              <a:tblPr firstRow="1" firstCol="1" bandCol="1">
                <a:tableStyleId>{B301B821-A1FF-4177-AEE7-76D212191A09}</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endParaRPr lang="en-US" dirty="0">
                        <a:solidFill>
                          <a:schemeClr val="tx1"/>
                        </a:solidFill>
                      </a:endParaRPr>
                    </a:p>
                  </a:txBody>
                  <a:tcPr anchor="ctr"/>
                </a:tc>
                <a:tc>
                  <a:txBody>
                    <a:bodyPr/>
                    <a:lstStyle/>
                    <a:p>
                      <a:pPr algn="ctr"/>
                      <a:r>
                        <a:rPr lang="en-US" dirty="0">
                          <a:solidFill>
                            <a:schemeClr val="bg1"/>
                          </a:solidFill>
                        </a:rPr>
                        <a:t>Category 1</a:t>
                      </a:r>
                    </a:p>
                  </a:txBody>
                  <a:tcPr anchor="ctr"/>
                </a:tc>
                <a:tc>
                  <a:txBody>
                    <a:bodyPr/>
                    <a:lstStyle/>
                    <a:p>
                      <a:pPr algn="ctr"/>
                      <a:r>
                        <a:rPr lang="en-US" dirty="0">
                          <a:solidFill>
                            <a:schemeClr val="bg1"/>
                          </a:solidFill>
                        </a:rPr>
                        <a:t>Category 2</a:t>
                      </a:r>
                    </a:p>
                  </a:txBody>
                  <a:tcPr anchor="ctr"/>
                </a:tc>
                <a:tc>
                  <a:txBody>
                    <a:bodyPr/>
                    <a:lstStyle/>
                    <a:p>
                      <a:pPr algn="ctr"/>
                      <a:r>
                        <a:rPr lang="en-US" dirty="0">
                          <a:solidFill>
                            <a:schemeClr val="bg1"/>
                          </a:solidFill>
                        </a:rPr>
                        <a:t>Category 3</a:t>
                      </a:r>
                    </a:p>
                  </a:txBody>
                  <a:tcPr anchor="ctr"/>
                </a:tc>
                <a:tc>
                  <a:txBody>
                    <a:bodyPr/>
                    <a:lstStyle/>
                    <a:p>
                      <a:pPr algn="ctr"/>
                      <a:r>
                        <a:rPr lang="en-US" dirty="0">
                          <a:solidFill>
                            <a:schemeClr val="bg1"/>
                          </a:solidFill>
                        </a:rPr>
                        <a:t>Category 4</a:t>
                      </a:r>
                    </a:p>
                  </a:txBody>
                  <a:tcPr anchor="ctr"/>
                </a:tc>
                <a:extLst>
                  <a:ext uri="{0D108BD9-81ED-4DB2-BD59-A6C34878D82A}">
                    <a16:rowId xmlns:a16="http://schemas.microsoft.com/office/drawing/2014/main" val="342729846"/>
                  </a:ext>
                </a:extLst>
              </a:tr>
              <a:tr h="602177">
                <a:tc>
                  <a:txBody>
                    <a:bodyPr/>
                    <a:lstStyle/>
                    <a:p>
                      <a:pPr algn="ctr"/>
                      <a:r>
                        <a:rPr lang="en-US" b="0" dirty="0">
                          <a:solidFill>
                            <a:schemeClr val="tx1"/>
                          </a:solidFill>
                        </a:rPr>
                        <a:t>Item 1 </a:t>
                      </a:r>
                    </a:p>
                  </a:txBody>
                  <a:tcPr anchor="ctr"/>
                </a:tc>
                <a:tc>
                  <a:txBody>
                    <a:bodyPr/>
                    <a:lstStyle/>
                    <a:p>
                      <a:pPr algn="ctr"/>
                      <a:r>
                        <a:rPr lang="en-US" dirty="0">
                          <a:solidFill>
                            <a:schemeClr val="tx1"/>
                          </a:solidFill>
                        </a:rPr>
                        <a:t>4.5</a:t>
                      </a:r>
                    </a:p>
                  </a:txBody>
                  <a:tcPr anchor="ctr"/>
                </a:tc>
                <a:tc>
                  <a:txBody>
                    <a:bodyPr/>
                    <a:lstStyle/>
                    <a:p>
                      <a:pPr algn="ctr"/>
                      <a:r>
                        <a:rPr lang="en-US" dirty="0">
                          <a:solidFill>
                            <a:schemeClr val="tx1"/>
                          </a:solidFill>
                        </a:rPr>
                        <a:t>2.3</a:t>
                      </a:r>
                    </a:p>
                  </a:txBody>
                  <a:tcPr anchor="ctr"/>
                </a:tc>
                <a:tc>
                  <a:txBody>
                    <a:bodyPr/>
                    <a:lstStyle/>
                    <a:p>
                      <a:pPr algn="ctr"/>
                      <a:r>
                        <a:rPr lang="en-US" dirty="0">
                          <a:solidFill>
                            <a:schemeClr val="tx1"/>
                          </a:solidFill>
                        </a:rPr>
                        <a:t>1.7</a:t>
                      </a:r>
                    </a:p>
                  </a:txBody>
                  <a:tcPr anchor="ctr"/>
                </a:tc>
                <a:tc>
                  <a:txBody>
                    <a:bodyPr/>
                    <a:lstStyle/>
                    <a:p>
                      <a:pPr algn="ctr"/>
                      <a:r>
                        <a:rPr lang="en-US" dirty="0">
                          <a:solidFill>
                            <a:schemeClr val="tx1"/>
                          </a:solidFill>
                        </a:rPr>
                        <a:t>5</a:t>
                      </a:r>
                    </a:p>
                  </a:txBody>
                  <a:tcPr anchor="ctr"/>
                </a:tc>
                <a:extLst>
                  <a:ext uri="{0D108BD9-81ED-4DB2-BD59-A6C34878D82A}">
                    <a16:rowId xmlns:a16="http://schemas.microsoft.com/office/drawing/2014/main" val="2385059026"/>
                  </a:ext>
                </a:extLst>
              </a:tr>
              <a:tr h="602177">
                <a:tc>
                  <a:txBody>
                    <a:bodyPr/>
                    <a:lstStyle/>
                    <a:p>
                      <a:pPr algn="ctr"/>
                      <a:r>
                        <a:rPr lang="en-US" b="0" dirty="0">
                          <a:solidFill>
                            <a:schemeClr val="tx1"/>
                          </a:solidFill>
                        </a:rPr>
                        <a:t>Item 2</a:t>
                      </a:r>
                    </a:p>
                  </a:txBody>
                  <a:tcPr anchor="ctr"/>
                </a:tc>
                <a:tc>
                  <a:txBody>
                    <a:bodyPr/>
                    <a:lstStyle/>
                    <a:p>
                      <a:pPr algn="ctr"/>
                      <a:r>
                        <a:rPr lang="en-US" dirty="0">
                          <a:solidFill>
                            <a:schemeClr val="tx1"/>
                          </a:solidFill>
                        </a:rPr>
                        <a:t>3.2</a:t>
                      </a:r>
                    </a:p>
                  </a:txBody>
                  <a:tcPr anchor="ctr"/>
                </a:tc>
                <a:tc>
                  <a:txBody>
                    <a:bodyPr/>
                    <a:lstStyle/>
                    <a:p>
                      <a:pPr algn="ctr"/>
                      <a:r>
                        <a:rPr lang="en-US" dirty="0">
                          <a:solidFill>
                            <a:schemeClr val="tx1"/>
                          </a:solidFill>
                        </a:rPr>
                        <a:t>5.1</a:t>
                      </a:r>
                    </a:p>
                  </a:txBody>
                  <a:tcPr anchor="ctr"/>
                </a:tc>
                <a:tc>
                  <a:txBody>
                    <a:bodyPr/>
                    <a:lstStyle/>
                    <a:p>
                      <a:pPr algn="ctr"/>
                      <a:r>
                        <a:rPr lang="en-US" dirty="0">
                          <a:solidFill>
                            <a:schemeClr val="tx1"/>
                          </a:solidFill>
                        </a:rPr>
                        <a:t>4.4</a:t>
                      </a:r>
                    </a:p>
                  </a:txBody>
                  <a:tcPr anchor="ctr"/>
                </a:tc>
                <a:tc>
                  <a:txBody>
                    <a:bodyPr/>
                    <a:lstStyle/>
                    <a:p>
                      <a:pPr algn="ctr"/>
                      <a:r>
                        <a:rPr lang="en-US" dirty="0">
                          <a:solidFill>
                            <a:schemeClr val="tx1"/>
                          </a:solidFill>
                        </a:rPr>
                        <a:t>3</a:t>
                      </a:r>
                    </a:p>
                  </a:txBody>
                  <a:tcPr anchor="ctr"/>
                </a:tc>
                <a:extLst>
                  <a:ext uri="{0D108BD9-81ED-4DB2-BD59-A6C34878D82A}">
                    <a16:rowId xmlns:a16="http://schemas.microsoft.com/office/drawing/2014/main" val="3783722433"/>
                  </a:ext>
                </a:extLst>
              </a:tr>
              <a:tr h="602177">
                <a:tc>
                  <a:txBody>
                    <a:bodyPr/>
                    <a:lstStyle/>
                    <a:p>
                      <a:pPr algn="ctr"/>
                      <a:r>
                        <a:rPr lang="en-US" b="0" dirty="0">
                          <a:solidFill>
                            <a:schemeClr val="tx1"/>
                          </a:solidFill>
                        </a:rPr>
                        <a:t>Item 3</a:t>
                      </a:r>
                    </a:p>
                  </a:txBody>
                  <a:tcPr anchor="ctr"/>
                </a:tc>
                <a:tc>
                  <a:txBody>
                    <a:bodyPr/>
                    <a:lstStyle/>
                    <a:p>
                      <a:pPr algn="ctr"/>
                      <a:r>
                        <a:rPr lang="en-US" dirty="0">
                          <a:solidFill>
                            <a:schemeClr val="tx1"/>
                          </a:solidFill>
                        </a:rPr>
                        <a:t>2.1</a:t>
                      </a:r>
                    </a:p>
                  </a:txBody>
                  <a:tcPr anchor="ctr"/>
                </a:tc>
                <a:tc>
                  <a:txBody>
                    <a:bodyPr/>
                    <a:lstStyle/>
                    <a:p>
                      <a:pPr algn="ctr"/>
                      <a:r>
                        <a:rPr lang="en-US" dirty="0">
                          <a:solidFill>
                            <a:schemeClr val="tx1"/>
                          </a:solidFill>
                        </a:rPr>
                        <a:t>1.7</a:t>
                      </a:r>
                    </a:p>
                  </a:txBody>
                  <a:tcPr anchor="ctr"/>
                </a:tc>
                <a:tc>
                  <a:txBody>
                    <a:bodyPr/>
                    <a:lstStyle/>
                    <a:p>
                      <a:pPr algn="ctr"/>
                      <a:r>
                        <a:rPr lang="en-US" dirty="0">
                          <a:solidFill>
                            <a:schemeClr val="tx1"/>
                          </a:solidFill>
                        </a:rPr>
                        <a:t>2.5</a:t>
                      </a:r>
                    </a:p>
                  </a:txBody>
                  <a:tcPr anchor="ctr"/>
                </a:tc>
                <a:tc>
                  <a:txBody>
                    <a:bodyPr/>
                    <a:lstStyle/>
                    <a:p>
                      <a:pPr algn="ctr"/>
                      <a:r>
                        <a:rPr lang="en-US" dirty="0">
                          <a:solidFill>
                            <a:schemeClr val="tx1"/>
                          </a:solidFill>
                        </a:rPr>
                        <a:t>2.8</a:t>
                      </a:r>
                    </a:p>
                  </a:txBody>
                  <a:tcPr anchor="ctr"/>
                </a:tc>
                <a:extLst>
                  <a:ext uri="{0D108BD9-81ED-4DB2-BD59-A6C34878D82A}">
                    <a16:rowId xmlns:a16="http://schemas.microsoft.com/office/drawing/2014/main" val="1400497281"/>
                  </a:ext>
                </a:extLst>
              </a:tr>
              <a:tr h="602177">
                <a:tc>
                  <a:txBody>
                    <a:bodyPr/>
                    <a:lstStyle/>
                    <a:p>
                      <a:pPr algn="ctr"/>
                      <a:r>
                        <a:rPr lang="en-US" b="0" dirty="0">
                          <a:solidFill>
                            <a:schemeClr val="tx1"/>
                          </a:solidFill>
                        </a:rPr>
                        <a:t>Item 4</a:t>
                      </a:r>
                    </a:p>
                  </a:txBody>
                  <a:tcPr anchor="ctr"/>
                </a:tc>
                <a:tc>
                  <a:txBody>
                    <a:bodyPr/>
                    <a:lstStyle/>
                    <a:p>
                      <a:pPr algn="ctr"/>
                      <a:r>
                        <a:rPr lang="en-US" dirty="0">
                          <a:solidFill>
                            <a:schemeClr val="tx1"/>
                          </a:solidFill>
                        </a:rPr>
                        <a:t>4.5</a:t>
                      </a:r>
                    </a:p>
                  </a:txBody>
                  <a:tcPr anchor="ctr"/>
                </a:tc>
                <a:tc>
                  <a:txBody>
                    <a:bodyPr/>
                    <a:lstStyle/>
                    <a:p>
                      <a:pPr algn="ctr"/>
                      <a:r>
                        <a:rPr lang="en-US" dirty="0">
                          <a:solidFill>
                            <a:schemeClr val="tx1"/>
                          </a:solidFill>
                        </a:rPr>
                        <a:t>2.2</a:t>
                      </a:r>
                    </a:p>
                  </a:txBody>
                  <a:tcPr anchor="ctr"/>
                </a:tc>
                <a:tc>
                  <a:txBody>
                    <a:bodyPr/>
                    <a:lstStyle/>
                    <a:p>
                      <a:pPr algn="ctr"/>
                      <a:r>
                        <a:rPr lang="en-US" dirty="0">
                          <a:solidFill>
                            <a:schemeClr val="tx1"/>
                          </a:solidFill>
                        </a:rPr>
                        <a:t>1.7</a:t>
                      </a:r>
                    </a:p>
                  </a:txBody>
                  <a:tcPr anchor="ctr"/>
                </a:tc>
                <a:tc>
                  <a:txBody>
                    <a:bodyPr/>
                    <a:lstStyle/>
                    <a:p>
                      <a:pPr algn="ctr"/>
                      <a:r>
                        <a:rPr lang="en-US" dirty="0">
                          <a:solidFill>
                            <a:schemeClr val="tx1"/>
                          </a:solidFill>
                        </a:rPr>
                        <a:t>7</a:t>
                      </a:r>
                    </a:p>
                  </a:txBody>
                  <a:tcPr anchor="ctr"/>
                </a:tc>
                <a:extLst>
                  <a:ext uri="{0D108BD9-81ED-4DB2-BD59-A6C34878D82A}">
                    <a16:rowId xmlns:a16="http://schemas.microsoft.com/office/drawing/2014/main" val="567824203"/>
                  </a:ext>
                </a:extLst>
              </a:tr>
            </a:tbl>
          </a:graphicData>
        </a:graphic>
      </p:graphicFrame>
    </p:spTree>
    <p:extLst>
      <p:ext uri="{BB962C8B-B14F-4D97-AF65-F5344CB8AC3E}">
        <p14:creationId xmlns:p14="http://schemas.microsoft.com/office/powerpoint/2010/main" val="277827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a:xfrm>
            <a:off x="6391656" y="841248"/>
            <a:ext cx="4434840" cy="3236976"/>
          </a:xfrm>
        </p:spPr>
        <p:txBody>
          <a:bodyPr/>
          <a:lstStyle/>
          <a:p>
            <a:r>
              <a:rPr lang="en-US" dirty="0"/>
              <a:t>The way to get started is to quit talking and begin doing.</a:t>
            </a:r>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a:xfrm>
            <a:off x="6391655" y="4300068"/>
            <a:ext cx="4434835" cy="510474"/>
          </a:xfrm>
        </p:spPr>
        <p:txBody>
          <a:bodyPr/>
          <a:lstStyle/>
          <a:p>
            <a:r>
              <a:rPr lang="en-US"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a:xfrm>
            <a:off x="283464" y="301752"/>
            <a:ext cx="5221224" cy="6263640"/>
          </a:xfrm>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a:xfrm rot="16200000">
            <a:off x="9811512" y="1591056"/>
            <a:ext cx="3547872" cy="365125"/>
          </a:xfrm>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9</a:t>
            </a:fld>
            <a:endParaRPr lang="en-US" dirty="0"/>
          </a:p>
        </p:txBody>
      </p:sp>
    </p:spTree>
    <p:extLst>
      <p:ext uri="{BB962C8B-B14F-4D97-AF65-F5344CB8AC3E}">
        <p14:creationId xmlns:p14="http://schemas.microsoft.com/office/powerpoint/2010/main" val="3561473475"/>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_Win32_EF_V6" id="{B99EEC42-D414-4987-8414-5C338F56E426}" vid="{1FF68F6C-85E3-4376-BFA9-1F6778914A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9275799-781E-48CE-9F54-0C35EC7B470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E69D2E8-20DE-4F32-923E-07859F820D7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46331494-2B4C-4D3C-A5D2-BA1DC99CD22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{C4AD0A00-7EBB-4D8B-8FB0-7E8348F32AAB}tf89338750_win32</Template>
  <TotalTime>29</TotalTime>
  <Words>636</Words>
  <Application>Microsoft Office PowerPoint</Application>
  <PresentationFormat>Widescreen</PresentationFormat>
  <Paragraphs>121</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Univers</vt:lpstr>
      <vt:lpstr>GradientUnivers</vt:lpstr>
      <vt:lpstr>XYZ Devops Transformation</vt:lpstr>
      <vt:lpstr>Agenda</vt:lpstr>
      <vt:lpstr>Introduction</vt:lpstr>
      <vt:lpstr>Introduction</vt:lpstr>
      <vt:lpstr>The challenges</vt:lpstr>
      <vt:lpstr>The Challenges</vt:lpstr>
      <vt:lpstr>Chart</vt:lpstr>
      <vt:lpstr>Table</vt:lpstr>
      <vt:lpstr>The way to get started is to quit talking and begin doing.</vt:lpstr>
      <vt:lpstr>team</vt:lpstr>
      <vt:lpstr>Timeline</vt:lpstr>
      <vt:lpstr>Title 2 column</vt:lpstr>
      <vt:lpstr>Title 3 column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XYZ Devops Transformation</dc:title>
  <dc:creator>Steve Bishop</dc:creator>
  <cp:lastModifiedBy>Steve Bishop</cp:lastModifiedBy>
  <cp:revision>1</cp:revision>
  <dcterms:created xsi:type="dcterms:W3CDTF">2023-10-06T19:09:32Z</dcterms:created>
  <dcterms:modified xsi:type="dcterms:W3CDTF">2023-10-06T19:38:59Z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